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B400"/>
    <a:srgbClr val="FFB407"/>
    <a:srgbClr val="555555"/>
    <a:srgbClr val="F16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81172-DA11-493C-A712-73165FDD4F60}" type="datetimeFigureOut">
              <a:rPr lang="de-AT" smtClean="0"/>
              <a:t>19.01.2012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3C197-D6CD-4EEC-8C9D-D6574D552B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705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88640"/>
            <a:ext cx="8892480" cy="2232248"/>
          </a:xfrm>
          <a:prstGeom prst="rect">
            <a:avLst/>
          </a:prstGeom>
          <a:solidFill>
            <a:srgbClr val="0000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548679"/>
            <a:ext cx="6336704" cy="1728193"/>
          </a:xfrm>
          <a:prstGeom prst="rect">
            <a:avLst/>
          </a:prstGeom>
          <a:solidFill>
            <a:srgbClr val="0000FF"/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>
          <a:xfrm>
            <a:off x="0" y="2636912"/>
            <a:ext cx="8892480" cy="3960440"/>
          </a:xfrm>
          <a:prstGeom prst="rect">
            <a:avLst/>
          </a:prstGeom>
          <a:solidFill>
            <a:srgbClr val="FFB4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9432" y="3212976"/>
            <a:ext cx="6472808" cy="2376264"/>
          </a:xfrm>
          <a:solidFill>
            <a:srgbClr val="FFB400"/>
          </a:solidFill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160219"/>
            <a:ext cx="2133600" cy="365125"/>
          </a:xfrm>
          <a:solidFill>
            <a:srgbClr val="FFB4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4FD21E-3237-4913-9E81-35CECC4B878A}" type="datetime1">
              <a:rPr lang="de-AT" smtClean="0"/>
              <a:t>19.01.2012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1840" y="6160219"/>
            <a:ext cx="2895600" cy="365125"/>
          </a:xfrm>
          <a:solidFill>
            <a:srgbClr val="FFB4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AT" dirty="0" smtClean="0"/>
              <a:t>(c) BHAK - BHAS Neunkirchen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2240" y="6160219"/>
            <a:ext cx="2133600" cy="365125"/>
          </a:xfrm>
          <a:solidFill>
            <a:srgbClr val="FFB4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2" name="Textfeld 11"/>
          <p:cNvSpPr txBox="1"/>
          <p:nvPr userDrawn="1"/>
        </p:nvSpPr>
        <p:spPr>
          <a:xfrm rot="5400000">
            <a:off x="7904403" y="146474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AT" sz="1000" dirty="0" smtClean="0">
                <a:solidFill>
                  <a:schemeClr val="bg1"/>
                </a:solidFill>
              </a:rPr>
              <a:t>BHAK-BHAS Neunkirchen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Die Praxis - HAK</a:t>
            </a:r>
          </a:p>
        </p:txBody>
      </p:sp>
      <p:pic>
        <p:nvPicPr>
          <p:cNvPr id="11" name="Grafik 10" descr="hak-logo-weiss_s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6336" y="3259781"/>
            <a:ext cx="1224136" cy="836493"/>
          </a:xfrm>
          <a:prstGeom prst="rect">
            <a:avLst/>
          </a:prstGeom>
        </p:spPr>
      </p:pic>
      <p:pic>
        <p:nvPicPr>
          <p:cNvPr id="14" name="Grafik 13" descr="schul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48264" y="188640"/>
            <a:ext cx="1783085" cy="633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feld 15"/>
          <p:cNvSpPr txBox="1"/>
          <p:nvPr userDrawn="1"/>
        </p:nvSpPr>
        <p:spPr>
          <a:xfrm rot="5400000">
            <a:off x="7612305" y="4885129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AT" sz="1000" dirty="0" smtClean="0">
                <a:solidFill>
                  <a:schemeClr val="bg1"/>
                </a:solidFill>
              </a:rPr>
              <a:t>BHAK-BHAS Neunkirchen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PRAXIS HAK NEUNKIRCHEN</a:t>
            </a:r>
            <a:endParaRPr lang="de-AT" sz="1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rgbClr val="FF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525963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solidFill>
            <a:srgbClr val="FFB4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1F38CE-401D-4D80-BCCF-AD9F6C0FBF77}" type="datetime1">
              <a:rPr lang="de-AT" smtClean="0"/>
              <a:t>19.01.2012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AT" smtClean="0"/>
              <a:t>(c) BHAK - BHAS Neunkirchen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Rechteck 6"/>
          <p:cNvSpPr/>
          <p:nvPr userDrawn="1"/>
        </p:nvSpPr>
        <p:spPr>
          <a:xfrm>
            <a:off x="0" y="188640"/>
            <a:ext cx="8892480" cy="129614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hak-logo-weiss_s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20881" y="260648"/>
            <a:ext cx="899591" cy="61472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20680" cy="1143000"/>
          </a:xfrm>
          <a:prstGeom prst="rect">
            <a:avLst/>
          </a:prstGeom>
          <a:solidFill>
            <a:srgbClr val="0000FF"/>
          </a:solidFill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7308304" y="90872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>
                <a:solidFill>
                  <a:schemeClr val="bg1"/>
                </a:solidFill>
              </a:rPr>
              <a:t>BHAK-BHAS 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Neunkirchen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Die Praxis - HAK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rgbClr val="FF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92CD25A-CE86-4FE2-9020-40E4F82BB3A4}" type="datetime1">
              <a:rPr lang="de-AT" smtClean="0"/>
              <a:t>19.01.2012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AT" smtClean="0"/>
              <a:t>(c) BHAK - BHAS Neunkirchen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Rechteck 7"/>
          <p:cNvSpPr/>
          <p:nvPr userDrawn="1"/>
        </p:nvSpPr>
        <p:spPr>
          <a:xfrm>
            <a:off x="0" y="188640"/>
            <a:ext cx="8892480" cy="129614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" name="Grafik 9" descr="hak-logo-weiss_s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20881" y="260648"/>
            <a:ext cx="899591" cy="614721"/>
          </a:xfrm>
          <a:prstGeom prst="rect">
            <a:avLst/>
          </a:prstGeom>
        </p:spPr>
      </p:pic>
      <p:sp>
        <p:nvSpPr>
          <p:cNvPr id="11" name="Titel 1"/>
          <p:cNvSpPr txBox="1">
            <a:spLocks/>
          </p:cNvSpPr>
          <p:nvPr userDrawn="1"/>
        </p:nvSpPr>
        <p:spPr>
          <a:xfrm>
            <a:off x="467544" y="260648"/>
            <a:ext cx="6120680" cy="11430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Titelmasterformat durch Klicken bearbeiten</a:t>
            </a:r>
            <a:endParaRPr kumimoji="0" lang="de-AT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7308304" y="90872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>
                <a:solidFill>
                  <a:schemeClr val="bg1"/>
                </a:solidFill>
              </a:rPr>
              <a:t>BHAK-BHAS 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Neunkirchen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Die Praxis - HAK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rgbClr val="FF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5980818-9963-4B48-B4A7-72A8C6389D6A}" type="datetime1">
              <a:rPr lang="de-AT" smtClean="0"/>
              <a:t>19.01.2012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AT" smtClean="0"/>
              <a:t>(c) BHAK - BHAS Neunkirchen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Rechteck 6"/>
          <p:cNvSpPr/>
          <p:nvPr userDrawn="1"/>
        </p:nvSpPr>
        <p:spPr>
          <a:xfrm>
            <a:off x="0" y="188640"/>
            <a:ext cx="8892480" cy="129614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hak-logo-weiss_s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20881" y="260648"/>
            <a:ext cx="899591" cy="614721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20680" cy="1143000"/>
          </a:xfrm>
          <a:prstGeom prst="rect">
            <a:avLst/>
          </a:prstGeom>
          <a:solidFill>
            <a:srgbClr val="0000FF"/>
          </a:solidFill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7308304" y="90872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>
                <a:solidFill>
                  <a:schemeClr val="bg1"/>
                </a:solidFill>
              </a:rPr>
              <a:t>BHAK-BHAS 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Neunkirchen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Die Praxis - HAK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1600200"/>
            <a:ext cx="8219256" cy="4525963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B6A543B-1CEA-454E-9999-C813A910894E}" type="datetime1">
              <a:rPr lang="de-AT" smtClean="0"/>
              <a:t>19.01.2012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AT" smtClean="0"/>
              <a:t>(c) BHAK - BHAS Neunkirchen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Rechteck 7"/>
          <p:cNvSpPr/>
          <p:nvPr userDrawn="1"/>
        </p:nvSpPr>
        <p:spPr>
          <a:xfrm>
            <a:off x="0" y="188640"/>
            <a:ext cx="8892480" cy="129614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7" name="Grafik 6" descr="hak-logo-weiss_sm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884368" y="260648"/>
            <a:ext cx="899591" cy="614721"/>
          </a:xfrm>
          <a:prstGeom prst="rect">
            <a:avLst/>
          </a:prstGeom>
        </p:spPr>
      </p:pic>
      <p:sp>
        <p:nvSpPr>
          <p:cNvPr id="9" name="Titel 1"/>
          <p:cNvSpPr txBox="1">
            <a:spLocks/>
          </p:cNvSpPr>
          <p:nvPr userDrawn="1"/>
        </p:nvSpPr>
        <p:spPr>
          <a:xfrm>
            <a:off x="467544" y="260648"/>
            <a:ext cx="6120680" cy="1143000"/>
          </a:xfrm>
          <a:prstGeom prst="rect">
            <a:avLst/>
          </a:prstGeom>
          <a:solidFill>
            <a:srgbClr val="0000FF"/>
          </a:solidFill>
        </p:spPr>
        <p:txBody>
          <a:bodyPr>
            <a:normAutofit lnSpcReduction="10000"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Titelmasterformat durch Klicken bearbeiten</a:t>
            </a:r>
            <a:endParaRPr kumimoji="0" lang="de-AT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7308304" y="90872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>
                <a:solidFill>
                  <a:schemeClr val="bg1"/>
                </a:solidFill>
              </a:rPr>
              <a:t>BHAK-BHAS 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Neunkirchen</a:t>
            </a:r>
            <a:br>
              <a:rPr lang="de-AT" sz="1000" dirty="0" smtClean="0">
                <a:solidFill>
                  <a:schemeClr val="bg1"/>
                </a:solidFill>
              </a:rPr>
            </a:br>
            <a:r>
              <a:rPr lang="de-AT" sz="1000" dirty="0" smtClean="0">
                <a:solidFill>
                  <a:schemeClr val="bg1"/>
                </a:solidFill>
              </a:rPr>
              <a:t>Die Praxis - HAK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C6365-E41A-450D-AF74-F9E227F83DF5}" type="datetime1">
              <a:rPr lang="de-AT" smtClean="0"/>
              <a:t>19.01.2012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(c) BHAK - BHAS Neunkirchen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Mustertext</a:t>
            </a:r>
          </a:p>
          <a:p>
            <a:pPr lvl="1"/>
            <a:r>
              <a:rPr lang="de-AT" dirty="0" smtClean="0"/>
              <a:t>Mustertext</a:t>
            </a:r>
          </a:p>
          <a:p>
            <a:pPr lvl="2"/>
            <a:r>
              <a:rPr lang="de-AT" dirty="0" smtClean="0"/>
              <a:t>Mustertext</a:t>
            </a:r>
          </a:p>
          <a:p>
            <a:pPr lvl="3"/>
            <a:r>
              <a:rPr lang="de-AT" dirty="0" smtClean="0"/>
              <a:t>Mustertext</a:t>
            </a:r>
          </a:p>
          <a:p>
            <a:pPr lvl="4"/>
            <a:r>
              <a:rPr lang="de-AT" dirty="0" smtClean="0"/>
              <a:t>Mustertext</a:t>
            </a:r>
          </a:p>
          <a:p>
            <a:pPr lvl="4"/>
            <a:endParaRPr lang="de-AT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19.01.2012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2</a:t>
            </a:fld>
            <a:endParaRPr lang="de-AT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(c) BHAK - BHAS Neunkirchen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Benutzerdefiniert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0000FF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</Words>
  <Application>Microsoft Office PowerPoint</Application>
  <PresentationFormat>Bildschirmpräsentation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Mag. Anton Posch</dc:creator>
  <cp:lastModifiedBy>Gyulnar</cp:lastModifiedBy>
  <cp:revision>31</cp:revision>
  <dcterms:created xsi:type="dcterms:W3CDTF">2011-12-31T15:01:30Z</dcterms:created>
  <dcterms:modified xsi:type="dcterms:W3CDTF">2012-01-19T17:12:53Z</dcterms:modified>
</cp:coreProperties>
</file>